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3FE8AD-644C-4F02-8443-F926AA587BB3}" type="datetimeFigureOut">
              <a:rPr lang="es-ES" smtClean="0"/>
              <a:pPr/>
              <a:t>21/05/2013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13ADA4-5D2C-4D66-B868-F877C5284DD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21009179">
            <a:off x="527138" y="2943907"/>
            <a:ext cx="7851648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Ravie" pitchFamily="82" charset="0"/>
              </a:rPr>
              <a:t>Instituciones y empresas para mejorar la calidad de aire y agua de mi ciudad</a:t>
            </a:r>
            <a:endParaRPr lang="es-ES" dirty="0">
              <a:latin typeface="Ravie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57752" y="5643578"/>
            <a:ext cx="4030410" cy="857256"/>
          </a:xfrm>
        </p:spPr>
        <p:txBody>
          <a:bodyPr/>
          <a:lstStyle/>
          <a:p>
            <a:r>
              <a:rPr lang="es-E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Jennifer Del Hoyo García</a:t>
            </a:r>
            <a:endParaRPr lang="es-ES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Contaminación del aire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468880"/>
            <a:ext cx="8229600" cy="4103392"/>
          </a:xfrm>
        </p:spPr>
        <p:txBody>
          <a:bodyPr/>
          <a:lstStyle/>
          <a:p>
            <a:r>
              <a:rPr lang="es-ES" dirty="0" smtClean="0"/>
              <a:t>La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contaminación del aire </a:t>
            </a:r>
            <a:r>
              <a:rPr lang="es-ES" dirty="0" smtClean="0"/>
              <a:t>urbano provoca 16.000 muertes prematuras en España, 370.000 en Europa, según diversas estimaciones. El tráfico rodado es el principal causante de este problema, en especial, los vehículos diésel. Las </a:t>
            </a:r>
            <a:r>
              <a:rPr lang="es-ES" dirty="0" smtClean="0">
                <a:solidFill>
                  <a:schemeClr val="bg2">
                    <a:lumMod val="50000"/>
                  </a:schemeClr>
                </a:solidFill>
              </a:rPr>
              <a:t>centrales térmicas </a:t>
            </a:r>
            <a:r>
              <a:rPr lang="es-ES" dirty="0" smtClean="0"/>
              <a:t>son también un gran problema por su exceso de contaminación.             ( debido a los gases tóxicos, nocivos .. etc.)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" name="3 Marcador de contenido" descr="aire-pu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76750" y="2428868"/>
            <a:ext cx="4667250" cy="3619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4 Imagen" descr="volc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000240"/>
            <a:ext cx="3643338" cy="3916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5 Flecha derecha"/>
          <p:cNvSpPr/>
          <p:nvPr/>
        </p:nvSpPr>
        <p:spPr>
          <a:xfrm>
            <a:off x="4286248" y="3714752"/>
            <a:ext cx="642942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Contaminación del agua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La mayor parte de la contaminación actual proviene de actividades humanas. El desarrollo y la industrialización suponen un mayor uso de agua, una gran generación de residuos, muchos de los cuales van a parar al agua y el uso de medios de transporte fluvial y marítimo que en muchas ocasiones, son causa de contaminación de las aguas. También la contaminación del agua puede ser debida a fuentes naturales (como por ejemplo la ceniza de un volcán), aunque la mayor parte como ya hemos citado antes, el principal causante de la contaminación es el ser humano.</a:t>
            </a:r>
            <a:endParaRPr lang="es-E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5" name="4 Marcador de contenido" descr="índice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3116"/>
            <a:ext cx="4133342" cy="3714776"/>
          </a:xfrm>
        </p:spPr>
      </p:pic>
      <p:pic>
        <p:nvPicPr>
          <p:cNvPr id="6" name="5 Marcador de contenido" descr="00015363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00562" y="2071678"/>
            <a:ext cx="4362793" cy="378621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¿Qué hace Repsol para mantener la calidad del aire?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La empresa Repsol Butano fomenta el uso de vehículos que utilicen como combustible el auto gas, un carburante alternativo más barato que la gasolina y el gasóleo y menos contaminante, por sus bajas emisiones en dióxidos de nitrógeno y partículas.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El auto gas o Gas Licuado de Petróleo es en la actualidad el carburante alternativo más utilizado en el mundo, con más de 15 millones de vehículos, 8 de ellos en Europa, y cuenta con más de 33.000 estaciones de servicio.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¿Qué hace Elcogás para mantener la calidad del agua?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Elcogás en Puertollano construye una nueva planta para tratar las aguas contaminantes.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Permite reducir impacto ambiental en temas de agua, ahorrando agua y quitando carga contaminante al río. Consiste en coger la corriente que realmente contamina, que procede del lavado de los gases, y eliminarla del vertido, se depura ese agua y se recicla en proceso, los sólidos contaminantes se eliminan e incluso pueden ser revalorizados.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000" dirty="0" smtClean="0"/>
              <a:t>¿Qué hace el ayuntamiento de Puertollano para mantener la calidad del medio ambiente?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El Ayuntamiento mantiene la calidad del medio ambiente por medio de una gran planta de RCD(Residuos de Construcción y Demolición).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El Ayuntamiento de Puertollano pone a disposición de todo productor de RCD del municipio y alrededores una pionera Planta de Tratamiento de RCD y un Depósito Controlado de Residuos Inertes. Como objetivo, tratar los RCD para su posterior reciclaje y reutilización, eliminar los puntos de vertidos incontrolados de RCD, ser pioneros en la apuesta por el reciclaje de RCD.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0761410">
            <a:off x="144592" y="2070644"/>
            <a:ext cx="3143240" cy="1582621"/>
          </a:xfrm>
        </p:spPr>
        <p:txBody>
          <a:bodyPr>
            <a:noAutofit/>
          </a:bodyPr>
          <a:lstStyle/>
          <a:p>
            <a:pPr algn="ctr"/>
            <a:r>
              <a:rPr lang="es-ES" sz="4000" smtClean="0"/>
              <a:t>Planta </a:t>
            </a:r>
            <a:r>
              <a:rPr lang="es-ES" sz="4000" dirty="0" smtClean="0"/>
              <a:t>de RCD de Puertollano </a:t>
            </a:r>
            <a:endParaRPr lang="es-ES" sz="4000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" name="5 Marcador de posición de imagen" descr="Medio_Ambiente_RCD_02_g.gif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/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</TotalTime>
  <Words>480</Words>
  <Application>Microsoft Office PowerPoint</Application>
  <PresentationFormat>Presentación en pantalla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Flujo</vt:lpstr>
      <vt:lpstr>Instituciones y empresas para mejorar la calidad de aire y agua de mi ciudad</vt:lpstr>
      <vt:lpstr>Contaminación del aire </vt:lpstr>
      <vt:lpstr>Presentación de PowerPoint</vt:lpstr>
      <vt:lpstr>Contaminación del agua</vt:lpstr>
      <vt:lpstr>Presentación de PowerPoint</vt:lpstr>
      <vt:lpstr>¿Qué hace Repsol para mantener la calidad del aire?</vt:lpstr>
      <vt:lpstr>¿Qué hace Elcogás para mantener la calidad del agua?</vt:lpstr>
      <vt:lpstr>¿Qué hace el ayuntamiento de Puertollano para mantener la calidad del medio ambiente?</vt:lpstr>
      <vt:lpstr>Planta de RCD de Puertollano </vt:lpstr>
    </vt:vector>
  </TitlesOfParts>
  <Company>Windows XP Titan Ultimate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Instituciones y empresas de mi ciudad que contaminan  </dc:title>
  <dc:creator>Admin</dc:creator>
  <cp:lastModifiedBy>Usuario</cp:lastModifiedBy>
  <cp:revision>25</cp:revision>
  <dcterms:created xsi:type="dcterms:W3CDTF">2013-05-15T14:34:40Z</dcterms:created>
  <dcterms:modified xsi:type="dcterms:W3CDTF">2013-05-21T18:40:31Z</dcterms:modified>
</cp:coreProperties>
</file>